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121D86-E424-4B21-8A54-13514C3116D7}" v="6" dt="2022-06-13T11:17:40.5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4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梯　友哉" userId="aec1f06b-e0ec-48bf-802f-9cc1d4a81284" providerId="ADAL" clId="{F1121D86-E424-4B21-8A54-13514C3116D7}"/>
    <pc:docChg chg="undo custSel modSld">
      <pc:chgData name="梯　友哉" userId="aec1f06b-e0ec-48bf-802f-9cc1d4a81284" providerId="ADAL" clId="{F1121D86-E424-4B21-8A54-13514C3116D7}" dt="2022-06-13T11:17:49.212" v="15"/>
      <pc:docMkLst>
        <pc:docMk/>
      </pc:docMkLst>
      <pc:sldChg chg="addSp modSp mod">
        <pc:chgData name="梯　友哉" userId="aec1f06b-e0ec-48bf-802f-9cc1d4a81284" providerId="ADAL" clId="{F1121D86-E424-4B21-8A54-13514C3116D7}" dt="2022-06-13T11:17:49.212" v="15"/>
        <pc:sldMkLst>
          <pc:docMk/>
          <pc:sldMk cId="2979277495" sldId="256"/>
        </pc:sldMkLst>
        <pc:spChg chg="add mod">
          <ac:chgData name="梯　友哉" userId="aec1f06b-e0ec-48bf-802f-9cc1d4a81284" providerId="ADAL" clId="{F1121D86-E424-4B21-8A54-13514C3116D7}" dt="2022-06-13T11:17:33.494" v="9" actId="1076"/>
          <ac:spMkLst>
            <pc:docMk/>
            <pc:sldMk cId="2979277495" sldId="256"/>
            <ac:spMk id="4" creationId="{AD706005-7C8E-42F4-B73D-5E0353D11214}"/>
          </ac:spMkLst>
        </pc:spChg>
        <pc:spChg chg="add mod">
          <ac:chgData name="梯　友哉" userId="aec1f06b-e0ec-48bf-802f-9cc1d4a81284" providerId="ADAL" clId="{F1121D86-E424-4B21-8A54-13514C3116D7}" dt="2022-06-13T11:17:40.545" v="12" actId="571"/>
          <ac:spMkLst>
            <pc:docMk/>
            <pc:sldMk cId="2979277495" sldId="256"/>
            <ac:spMk id="6" creationId="{9107AC8D-A15A-4F31-AB8C-0F08DCD232B0}"/>
          </ac:spMkLst>
        </pc:spChg>
        <pc:spChg chg="add mod">
          <ac:chgData name="梯　友哉" userId="aec1f06b-e0ec-48bf-802f-9cc1d4a81284" providerId="ADAL" clId="{F1121D86-E424-4B21-8A54-13514C3116D7}" dt="2022-06-13T11:17:49.212" v="15"/>
          <ac:spMkLst>
            <pc:docMk/>
            <pc:sldMk cId="2979277495" sldId="256"/>
            <ac:spMk id="7" creationId="{286A885B-2E6A-4301-9461-F61D9A763EF5}"/>
          </ac:spMkLst>
        </pc:spChg>
        <pc:spChg chg="mod">
          <ac:chgData name="梯　友哉" userId="aec1f06b-e0ec-48bf-802f-9cc1d4a81284" providerId="ADAL" clId="{F1121D86-E424-4B21-8A54-13514C3116D7}" dt="2022-06-13T11:17:36.186" v="11" actId="1076"/>
          <ac:spMkLst>
            <pc:docMk/>
            <pc:sldMk cId="2979277495" sldId="256"/>
            <ac:spMk id="10" creationId="{DB724B16-C374-4A53-B068-8D1F3CC8D87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099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5583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87077A0C-C542-4410-BD2F-4D1ED555D2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78865"/>
              </p:ext>
            </p:extLst>
          </p:nvPr>
        </p:nvGraphicFramePr>
        <p:xfrm>
          <a:off x="93616" y="100423"/>
          <a:ext cx="8956767" cy="665715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42704">
                  <a:extLst>
                    <a:ext uri="{9D8B030D-6E8A-4147-A177-3AD203B41FA5}">
                      <a16:colId xmlns:a16="http://schemas.microsoft.com/office/drawing/2014/main" val="1648876154"/>
                    </a:ext>
                  </a:extLst>
                </a:gridCol>
                <a:gridCol w="3543300">
                  <a:extLst>
                    <a:ext uri="{9D8B030D-6E8A-4147-A177-3AD203B41FA5}">
                      <a16:colId xmlns:a16="http://schemas.microsoft.com/office/drawing/2014/main" val="1007757875"/>
                    </a:ext>
                  </a:extLst>
                </a:gridCol>
                <a:gridCol w="4470763">
                  <a:extLst>
                    <a:ext uri="{9D8B030D-6E8A-4147-A177-3AD203B41FA5}">
                      <a16:colId xmlns:a16="http://schemas.microsoft.com/office/drawing/2014/main" val="492792207"/>
                    </a:ext>
                  </a:extLst>
                </a:gridCol>
              </a:tblGrid>
              <a:tr h="201036">
                <a:tc>
                  <a:txBody>
                    <a:bodyPr/>
                    <a:lstStyle/>
                    <a:p>
                      <a:pPr algn="ctr"/>
                      <a:r>
                        <a:rPr lang="en-US" sz="1050" b="1" kern="0" dirty="0">
                          <a:effectLst/>
                          <a:latin typeface="+mn-ea"/>
                          <a:ea typeface="+mn-ea"/>
                        </a:rPr>
                        <a:t>No.</a:t>
                      </a:r>
                      <a:endParaRPr lang="ja-JP" sz="105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527" marR="13527" marT="13527" marB="1352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05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sz="105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JAXA</a:t>
                      </a:r>
                      <a:r>
                        <a:rPr lang="ja-JP" sz="105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で記入します）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050" b="1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実証テーマの内容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683050"/>
                  </a:ext>
                </a:extLst>
              </a:tr>
              <a:tr h="201036">
                <a:tc>
                  <a:txBody>
                    <a:bodyPr/>
                    <a:lstStyle/>
                    <a:p>
                      <a:pPr algn="ctr"/>
                      <a:r>
                        <a:rPr lang="ja-JP" sz="1050" b="1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募集課題</a:t>
                      </a:r>
                      <a:endParaRPr lang="ja-JP" sz="1050" b="1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527" marR="13527" marT="13527" marB="1352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①／②／③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 rowSpan="8">
                  <a:txBody>
                    <a:bodyPr/>
                    <a:lstStyle/>
                    <a:p>
                      <a:pPr marL="182563" indent="-95250" algn="l">
                        <a:tabLst>
                          <a:tab pos="269875" algn="l"/>
                        </a:tabLst>
                      </a:pPr>
                      <a:r>
                        <a:rPr lang="ja-JP" sz="1050" b="1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＜実証背景＞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82563" lvl="0" indent="-95250" algn="l">
                        <a:buFont typeface="ＭＳ 明朝" panose="02020609040205080304" pitchFamily="17" charset="-128"/>
                        <a:buNone/>
                        <a:tabLst>
                          <a:tab pos="269875" algn="l"/>
                        </a:tabLst>
                      </a:pPr>
                      <a:r>
                        <a:rPr lang="ja-JP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箇条書きで、簡潔に記入してください。（</a:t>
                      </a: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3-4</a:t>
                      </a:r>
                      <a:r>
                        <a:rPr lang="ja-JP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行程度）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82563" indent="-95250" algn="l"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</a:pPr>
                      <a:endParaRPr lang="en-US" altLang="ja-JP" sz="1050" b="0" kern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82563" indent="-95250" algn="l"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</a:pPr>
                      <a:endParaRPr lang="en-US" altLang="ja-JP" sz="1050" b="0" kern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82563" indent="-95250" algn="l"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</a:pPr>
                      <a:endParaRPr lang="en-US" altLang="ja-JP" sz="1050" b="0" kern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82563" indent="-95250" algn="l">
                        <a:tabLst>
                          <a:tab pos="269875" algn="l"/>
                        </a:tabLst>
                      </a:pPr>
                      <a:endParaRPr lang="en-US" altLang="ja-JP" sz="1050" b="1" kern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82563" indent="-95250" algn="l">
                        <a:tabLst>
                          <a:tab pos="269875" algn="l"/>
                        </a:tabLst>
                      </a:pPr>
                      <a:r>
                        <a:rPr lang="ja-JP" sz="1050" b="1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＜技術的なブレークスルー、アピールポイント＞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82563" lvl="0" indent="-95250" algn="l">
                        <a:buFont typeface="ＭＳ 明朝" panose="02020609040205080304" pitchFamily="17" charset="-128"/>
                        <a:buNone/>
                        <a:tabLst>
                          <a:tab pos="269875" algn="l"/>
                        </a:tabLst>
                      </a:pPr>
                      <a:r>
                        <a:rPr lang="ja-JP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箇条書きで、簡潔に記入してください。（</a:t>
                      </a: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3-4</a:t>
                      </a:r>
                      <a:r>
                        <a:rPr lang="ja-JP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行程度）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82563" indent="-95250" algn="l"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</a:pPr>
                      <a:endParaRPr lang="en-US" altLang="ja-JP" sz="1050" b="0" kern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82563" indent="-95250" algn="l"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</a:pPr>
                      <a:endParaRPr lang="en-US" altLang="ja-JP" sz="1050" b="0" kern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82563" indent="-95250" algn="l"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</a:pPr>
                      <a:endParaRPr lang="en-US" altLang="ja-JP" sz="1050" b="0" kern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82563" indent="-95250" algn="just">
                        <a:tabLst>
                          <a:tab pos="269875" algn="l"/>
                        </a:tabLst>
                      </a:pPr>
                      <a:endParaRPr lang="en-US" altLang="ja-JP" sz="1050" b="1" kern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82563" indent="-95250" algn="just">
                        <a:tabLst>
                          <a:tab pos="269875" algn="l"/>
                        </a:tabLst>
                      </a:pPr>
                      <a:r>
                        <a:rPr lang="ja-JP" sz="1050" b="1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＜軌道上での実証内容＞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82563" lvl="0" indent="-95250" algn="l">
                        <a:buFont typeface="ＭＳ 明朝" panose="02020609040205080304" pitchFamily="17" charset="-128"/>
                        <a:buNone/>
                        <a:tabLst>
                          <a:tab pos="269875" algn="l"/>
                        </a:tabLst>
                      </a:pPr>
                      <a:r>
                        <a:rPr lang="ja-JP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箇条書きで、簡潔に記入してください。（</a:t>
                      </a: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3-4</a:t>
                      </a:r>
                      <a:r>
                        <a:rPr lang="ja-JP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行程度）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82563" indent="-95250" algn="l"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</a:pPr>
                      <a:endParaRPr lang="en-US" altLang="ja-JP" sz="1050" b="0" kern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82563" indent="-95250" algn="l"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</a:pPr>
                      <a:endParaRPr lang="en-US" altLang="ja-JP" sz="1050" b="0" kern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82563" indent="-95250" algn="l"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</a:pPr>
                      <a:endParaRPr lang="en-US" altLang="ja-JP" sz="1050" b="0" kern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82563" lvl="0" indent="-95250" algn="l">
                        <a:buFont typeface="ＭＳ 明朝" panose="02020609040205080304" pitchFamily="17" charset="-128"/>
                        <a:buNone/>
                        <a:tabLst>
                          <a:tab pos="269875" algn="l"/>
                        </a:tabLst>
                      </a:pPr>
                      <a:endParaRPr lang="en-US" alt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82563" lvl="0" indent="-95250" algn="l">
                        <a:buFont typeface="ＭＳ 明朝" panose="02020609040205080304" pitchFamily="17" charset="-128"/>
                        <a:buNone/>
                        <a:tabLst>
                          <a:tab pos="269875" algn="l"/>
                        </a:tabLst>
                      </a:pP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3268345537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/>
                      <a:r>
                        <a:rPr lang="ja-JP" sz="1050" b="1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カテゴリ</a:t>
                      </a:r>
                      <a:endParaRPr lang="ja-JP" sz="105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527" marR="13527" marT="13527" marB="1352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Ⅰ</a:t>
                      </a:r>
                      <a:r>
                        <a:rPr lang="ja-JP" altLang="en-US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）部品・コンポーネント・サブシステム</a:t>
                      </a:r>
                    </a:p>
                    <a:p>
                      <a:pPr algn="l"/>
                      <a:r>
                        <a:rPr lang="ja-JP" altLang="en-US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Ⅱ</a:t>
                      </a:r>
                      <a:r>
                        <a:rPr lang="ja-JP" altLang="en-US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）超小型衛星システム（</a:t>
                      </a:r>
                      <a:r>
                        <a:rPr lang="en-US" altLang="ja-JP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50kg</a:t>
                      </a:r>
                      <a:r>
                        <a:rPr lang="ja-JP" altLang="en-US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級衛星システム）</a:t>
                      </a:r>
                    </a:p>
                    <a:p>
                      <a:pPr algn="l"/>
                      <a:r>
                        <a:rPr lang="ja-JP" altLang="en-US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Ⅲ</a:t>
                      </a:r>
                      <a:r>
                        <a:rPr lang="ja-JP" altLang="en-US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）超小型衛星システム（キューブサットシステム）</a:t>
                      </a: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452107"/>
                  </a:ext>
                </a:extLst>
              </a:tr>
              <a:tr h="32531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b="1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実証</a:t>
                      </a:r>
                      <a:r>
                        <a:rPr lang="ja-JP" sz="1050" b="1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テーマ名</a:t>
                      </a:r>
                      <a:endParaRPr lang="ja-JP" sz="105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527" marR="13527" marT="13527" marB="1352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5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日本語</a:t>
                      </a:r>
                      <a:r>
                        <a:rPr lang="en-US" altLang="ja-JP" sz="105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40</a:t>
                      </a:r>
                      <a:r>
                        <a:rPr lang="ja-JP" altLang="en-US" sz="105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字以内でご記入ください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311227"/>
                  </a:ext>
                </a:extLst>
              </a:tr>
              <a:tr h="32531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機器</a:t>
                      </a:r>
                      <a:r>
                        <a:rPr lang="en-US" altLang="ja-JP" sz="105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ja-JP" altLang="en-US" sz="105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衛星名称</a:t>
                      </a:r>
                      <a:endParaRPr lang="en-US" altLang="ja-JP" sz="105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ja-JP" altLang="en-US" sz="105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（略称）</a:t>
                      </a:r>
                      <a:endParaRPr lang="ja-JP" sz="105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527" marR="13527" marT="13527" marB="1352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機器</a:t>
                      </a:r>
                      <a:r>
                        <a:rPr lang="en-US" altLang="ja-JP" sz="105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05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衛星名称：日本語</a:t>
                      </a:r>
                      <a:r>
                        <a:rPr lang="en-US" altLang="ja-JP" sz="105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40</a:t>
                      </a:r>
                      <a:r>
                        <a:rPr lang="ja-JP" altLang="en-US" sz="105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字以内でご記入ください</a:t>
                      </a:r>
                      <a:endParaRPr lang="ja-JP" altLang="ja-JP" sz="105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略称：カテゴリ</a:t>
                      </a:r>
                      <a:r>
                        <a:rPr lang="en-US" altLang="ja-JP" sz="105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Ⅰ</a:t>
                      </a:r>
                      <a:r>
                        <a:rPr lang="ja-JP" altLang="en-US" sz="105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は</a:t>
                      </a:r>
                      <a:r>
                        <a:rPr lang="en-US" altLang="ja-JP" sz="105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lang="ja-JP" altLang="en-US" sz="105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字、</a:t>
                      </a:r>
                      <a:r>
                        <a:rPr lang="en-US" altLang="ja-JP" sz="105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Ⅱ</a:t>
                      </a:r>
                      <a:r>
                        <a:rPr lang="ja-JP" altLang="en-US" sz="105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05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Ⅲ</a:t>
                      </a:r>
                      <a:r>
                        <a:rPr lang="ja-JP" altLang="en-US" sz="105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は</a:t>
                      </a:r>
                      <a:r>
                        <a:rPr lang="en-US" altLang="ja-JP" sz="105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15</a:t>
                      </a:r>
                      <a:r>
                        <a:rPr lang="ja-JP" altLang="en-US" sz="105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字以内（ローマ字）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2539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b="1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提案代表機関</a:t>
                      </a:r>
                      <a:endParaRPr lang="ja-JP" sz="1050" b="1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ja-JP" sz="1050" b="1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altLang="en-US" sz="1050" b="1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提案代表者</a:t>
                      </a:r>
                      <a:r>
                        <a:rPr lang="ja-JP" sz="1050" b="1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sz="105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527" marR="13527" marT="13527" marB="1352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kern="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lang="ja-JP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　　　）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181306"/>
                  </a:ext>
                </a:extLst>
              </a:tr>
              <a:tr h="201036">
                <a:tc>
                  <a:txBody>
                    <a:bodyPr/>
                    <a:lstStyle/>
                    <a:p>
                      <a:pPr algn="ctr"/>
                      <a:r>
                        <a:rPr lang="ja-JP" sz="1050" b="1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寸法</a:t>
                      </a:r>
                      <a:endParaRPr lang="ja-JP" sz="105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527" marR="13527" marT="13527" marB="1352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○○</a:t>
                      </a:r>
                      <a:r>
                        <a:rPr lang="en-US" altLang="ja-JP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 </a:t>
                      </a:r>
                      <a:r>
                        <a:rPr lang="ja-JP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○○</a:t>
                      </a: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x </a:t>
                      </a:r>
                      <a:r>
                        <a:rPr lang="ja-JP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○○</a:t>
                      </a:r>
                      <a:r>
                        <a:rPr lang="en-US" altLang="ja-JP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[cm] or [mm]</a:t>
                      </a:r>
                      <a:r>
                        <a:rPr lang="ja-JP" altLang="en-US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（代表値）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859796"/>
                  </a:ext>
                </a:extLst>
              </a:tr>
              <a:tr h="201036">
                <a:tc>
                  <a:txBody>
                    <a:bodyPr/>
                    <a:lstStyle/>
                    <a:p>
                      <a:pPr algn="ctr"/>
                      <a:r>
                        <a:rPr lang="ja-JP" sz="1050" b="1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質量</a:t>
                      </a:r>
                      <a:endParaRPr lang="ja-JP" sz="1050" b="1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527" marR="13527" marT="13527" marB="1352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○○</a:t>
                      </a:r>
                      <a:r>
                        <a:rPr lang="en-US" altLang="ja-JP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[kg] or [g]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279649"/>
                  </a:ext>
                </a:extLst>
              </a:tr>
              <a:tr h="1188000">
                <a:tc>
                  <a:txBody>
                    <a:bodyPr/>
                    <a:lstStyle/>
                    <a:p>
                      <a:pPr algn="ctr"/>
                      <a:r>
                        <a:rPr lang="ja-JP" sz="1050" b="1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概要</a:t>
                      </a:r>
                      <a:endParaRPr lang="ja-JP" sz="105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527" marR="13527" marT="13527" marB="1352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33350" algn="just"/>
                      <a:r>
                        <a:rPr lang="ja-JP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実証テーマの概要を簡潔に記してください。（</a:t>
                      </a: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lang="ja-JP" sz="105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字程度）</a:t>
                      </a:r>
                      <a:endParaRPr lang="ja-JP" altLang="en-US" sz="1050" kern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520473"/>
                  </a:ext>
                </a:extLst>
              </a:tr>
              <a:tr h="2879616">
                <a:tc gridSpan="3">
                  <a:txBody>
                    <a:bodyPr/>
                    <a:lstStyle/>
                    <a:p>
                      <a:pPr indent="133985" algn="l"/>
                      <a:r>
                        <a:rPr lang="ja-JP" sz="1050" b="1" kern="0" dirty="0">
                          <a:effectLst/>
                          <a:latin typeface="+mn-ea"/>
                          <a:ea typeface="+mn-ea"/>
                        </a:rPr>
                        <a:t>参考図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en-US" sz="1050" kern="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527" marR="13527" marT="13527" marB="1352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527565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B724B16-C374-4A53-B068-8D1F3CC8D878}"/>
              </a:ext>
            </a:extLst>
          </p:cNvPr>
          <p:cNvSpPr/>
          <p:nvPr/>
        </p:nvSpPr>
        <p:spPr>
          <a:xfrm>
            <a:off x="1901073" y="6379275"/>
            <a:ext cx="1333502" cy="2351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/>
              <a:t>図キャプション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D706005-7C8E-42F4-B73D-5E0353D11214}"/>
              </a:ext>
            </a:extLst>
          </p:cNvPr>
          <p:cNvSpPr/>
          <p:nvPr/>
        </p:nvSpPr>
        <p:spPr>
          <a:xfrm>
            <a:off x="1078545" y="4180878"/>
            <a:ext cx="2978559" cy="19855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kern="1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Fig.</a:t>
            </a:r>
            <a:br>
              <a:rPr lang="en-US" sz="1200" kern="1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</a:br>
            <a:r>
              <a:rPr lang="ja-JP" sz="1200" kern="100" dirty="0"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（実証テーマ機器／衛星の外観イメージ等）</a:t>
            </a:r>
            <a:endParaRPr lang="ja-JP" sz="90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107AC8D-A15A-4F31-AB8C-0F08DCD232B0}"/>
              </a:ext>
            </a:extLst>
          </p:cNvPr>
          <p:cNvSpPr/>
          <p:nvPr/>
        </p:nvSpPr>
        <p:spPr>
          <a:xfrm>
            <a:off x="5909426" y="6379275"/>
            <a:ext cx="1333502" cy="2351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/>
              <a:t>図キャプション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86A885B-2E6A-4301-9461-F61D9A763EF5}"/>
              </a:ext>
            </a:extLst>
          </p:cNvPr>
          <p:cNvSpPr/>
          <p:nvPr/>
        </p:nvSpPr>
        <p:spPr>
          <a:xfrm>
            <a:off x="5086898" y="4180878"/>
            <a:ext cx="2978559" cy="19855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kern="1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Fig.</a:t>
            </a:r>
            <a:br>
              <a:rPr lang="en-US" sz="1200" kern="10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</a:br>
            <a:r>
              <a:rPr lang="ja-JP" sz="1200" kern="100"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（</a:t>
            </a:r>
            <a:r>
              <a:rPr lang="ja-JP" altLang="en-US" sz="1200" kern="100"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実証テーマの実証ステップ等</a:t>
            </a:r>
            <a:r>
              <a:rPr lang="ja-JP" sz="1200" kern="100"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）</a:t>
            </a:r>
            <a:endParaRPr lang="ja-JP" sz="90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277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BAE5937B30764B9B419A57FC2B2E93" ma:contentTypeVersion="4" ma:contentTypeDescription="Create a new document." ma:contentTypeScope="" ma:versionID="07558dcecb7aaed30f41280a400cbd5c">
  <xsd:schema xmlns:xsd="http://www.w3.org/2001/XMLSchema" xmlns:xs="http://www.w3.org/2001/XMLSchema" xmlns:p="http://schemas.microsoft.com/office/2006/metadata/properties" xmlns:ns2="e87cb9c7-b0a1-4fb4-9d00-31f19f5fc8dd" xmlns:ns3="2d0feb94-0b50-4347-9df1-3933496faaf8" targetNamespace="http://schemas.microsoft.com/office/2006/metadata/properties" ma:root="true" ma:fieldsID="5d64cb11d885e79cfb491f9b562c1077" ns2:_="" ns3:_="">
    <xsd:import namespace="e87cb9c7-b0a1-4fb4-9d00-31f19f5fc8dd"/>
    <xsd:import namespace="2d0feb94-0b50-4347-9df1-3933496faa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7cb9c7-b0a1-4fb4-9d00-31f19f5fc8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0feb94-0b50-4347-9df1-3933496faaf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17D0968-0AB5-4065-8B76-00160EE0260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6F75AD-6CE4-4BA9-8C77-8E609415C30E}"/>
</file>

<file path=customXml/itemProps3.xml><?xml version="1.0" encoding="utf-8"?>
<ds:datastoreItem xmlns:ds="http://schemas.openxmlformats.org/officeDocument/2006/customXml" ds:itemID="{505B139F-D413-4332-9CC6-D7D71E7B085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242</Words>
  <Application>Microsoft Office PowerPoint</Application>
  <PresentationFormat>画面に合わせる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明朝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様式３_実証テーマ概要説明資料</dc:title>
  <cp:revision>3</cp:revision>
  <dcterms:created xsi:type="dcterms:W3CDTF">2022-06-13T10:55:04Z</dcterms:created>
  <dcterms:modified xsi:type="dcterms:W3CDTF">2022-06-13T11:17:49Z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0x0101000CBAE5937B30764B9B419A57FC2B2E93</vt:lpwstr>
  </property>
</Properties>
</file>