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EA1FA4-90CA-43C1-A3CC-188FF0C0102D}" v="1" dt="2025-08-27T04:54:44.7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1387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﨑　恒" userId="3322bf1a-03d7-417e-8a9a-964bfec3a2d8" providerId="ADAL" clId="{3BE3A2BC-80C0-4FC4-9B05-33EA1A9B4904}"/>
    <pc:docChg chg="undo custSel modSld">
      <pc:chgData name="松﨑　恒" userId="3322bf1a-03d7-417e-8a9a-964bfec3a2d8" providerId="ADAL" clId="{3BE3A2BC-80C0-4FC4-9B05-33EA1A9B4904}" dt="2025-07-22T14:41:18.728" v="170" actId="207"/>
      <pc:docMkLst>
        <pc:docMk/>
      </pc:docMkLst>
      <pc:sldChg chg="addSp modSp mod">
        <pc:chgData name="松﨑　恒" userId="3322bf1a-03d7-417e-8a9a-964bfec3a2d8" providerId="ADAL" clId="{3BE3A2BC-80C0-4FC4-9B05-33EA1A9B4904}" dt="2025-07-22T14:41:18.728" v="170" actId="207"/>
        <pc:sldMkLst>
          <pc:docMk/>
          <pc:sldMk cId="2979277495" sldId="256"/>
        </pc:sldMkLst>
      </pc:sldChg>
    </pc:docChg>
  </pc:docChgLst>
  <pc:docChgLst>
    <pc:chgData name="梯　友哉" userId="aec1f06b-e0ec-48bf-802f-9cc1d4a81284" providerId="ADAL" clId="{F1121D86-E424-4B21-8A54-13514C3116D7}"/>
    <pc:docChg chg="undo custSel modSld">
      <pc:chgData name="梯　友哉" userId="aec1f06b-e0ec-48bf-802f-9cc1d4a81284" providerId="ADAL" clId="{F1121D86-E424-4B21-8A54-13514C3116D7}" dt="2022-06-13T11:17:49.212" v="15"/>
      <pc:docMkLst>
        <pc:docMk/>
      </pc:docMkLst>
      <pc:sldChg chg="addSp modSp mod">
        <pc:chgData name="梯　友哉" userId="aec1f06b-e0ec-48bf-802f-9cc1d4a81284" providerId="ADAL" clId="{F1121D86-E424-4B21-8A54-13514C3116D7}" dt="2022-06-13T11:17:49.212" v="15"/>
        <pc:sldMkLst>
          <pc:docMk/>
          <pc:sldMk cId="2979277495" sldId="256"/>
        </pc:sldMkLst>
      </pc:sldChg>
    </pc:docChg>
  </pc:docChgLst>
  <pc:docChgLst>
    <pc:chgData name="梯　友哉" userId="aec1f06b-e0ec-48bf-802f-9cc1d4a81284" providerId="ADAL" clId="{0898C9F3-3F64-4C44-8ED4-692FD6840A52}"/>
    <pc:docChg chg="undo custSel modSld">
      <pc:chgData name="梯　友哉" userId="aec1f06b-e0ec-48bf-802f-9cc1d4a81284" providerId="ADAL" clId="{0898C9F3-3F64-4C44-8ED4-692FD6840A52}" dt="2025-07-11T12:32:07.042" v="9" actId="179"/>
      <pc:docMkLst>
        <pc:docMk/>
      </pc:docMkLst>
      <pc:sldChg chg="modSp mod">
        <pc:chgData name="梯　友哉" userId="aec1f06b-e0ec-48bf-802f-9cc1d4a81284" providerId="ADAL" clId="{0898C9F3-3F64-4C44-8ED4-692FD6840A52}" dt="2025-07-11T12:32:07.042" v="9" actId="179"/>
        <pc:sldMkLst>
          <pc:docMk/>
          <pc:sldMk cId="2979277495" sldId="256"/>
        </pc:sldMkLst>
      </pc:sldChg>
    </pc:docChg>
  </pc:docChgLst>
  <pc:docChgLst>
    <pc:chgData name="倉田　育枝" userId="3f577f09-92df-491c-b51b-e522de7b9356" providerId="ADAL" clId="{DCEA1FA4-90CA-43C1-A3CC-188FF0C0102D}"/>
    <pc:docChg chg="modSld">
      <pc:chgData name="倉田　育枝" userId="3f577f09-92df-491c-b51b-e522de7b9356" providerId="ADAL" clId="{DCEA1FA4-90CA-43C1-A3CC-188FF0C0102D}" dt="2025-08-27T04:55:19.534" v="27" actId="1076"/>
      <pc:docMkLst>
        <pc:docMk/>
      </pc:docMkLst>
      <pc:sldChg chg="modSp mod">
        <pc:chgData name="倉田　育枝" userId="3f577f09-92df-491c-b51b-e522de7b9356" providerId="ADAL" clId="{DCEA1FA4-90CA-43C1-A3CC-188FF0C0102D}" dt="2025-08-27T04:55:19.534" v="27" actId="1076"/>
        <pc:sldMkLst>
          <pc:docMk/>
          <pc:sldMk cId="2979277495" sldId="256"/>
        </pc:sldMkLst>
        <pc:spChg chg="mod">
          <ac:chgData name="倉田　育枝" userId="3f577f09-92df-491c-b51b-e522de7b9356" providerId="ADAL" clId="{DCEA1FA4-90CA-43C1-A3CC-188FF0C0102D}" dt="2025-08-27T04:55:19.534" v="27" actId="1076"/>
          <ac:spMkLst>
            <pc:docMk/>
            <pc:sldMk cId="2979277495" sldId="256"/>
            <ac:spMk id="4" creationId="{AD706005-7C8E-42F4-B73D-5E0353D11214}"/>
          </ac:spMkLst>
        </pc:spChg>
        <pc:spChg chg="mod">
          <ac:chgData name="倉田　育枝" userId="3f577f09-92df-491c-b51b-e522de7b9356" providerId="ADAL" clId="{DCEA1FA4-90CA-43C1-A3CC-188FF0C0102D}" dt="2025-08-27T04:55:19.534" v="27" actId="1076"/>
          <ac:spMkLst>
            <pc:docMk/>
            <pc:sldMk cId="2979277495" sldId="256"/>
            <ac:spMk id="7" creationId="{286A885B-2E6A-4301-9461-F61D9A763EF5}"/>
          </ac:spMkLst>
        </pc:spChg>
        <pc:graphicFrameChg chg="mod modGraphic">
          <ac:chgData name="倉田　育枝" userId="3f577f09-92df-491c-b51b-e522de7b9356" providerId="ADAL" clId="{DCEA1FA4-90CA-43C1-A3CC-188FF0C0102D}" dt="2025-08-27T04:55:14.787" v="26" actId="14100"/>
          <ac:graphicFrameMkLst>
            <pc:docMk/>
            <pc:sldMk cId="2979277495" sldId="256"/>
            <ac:graphicFrameMk id="5" creationId="{87077A0C-C542-4410-BD2F-4D1ED555D2F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099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58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87077A0C-C542-4410-BD2F-4D1ED555D2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311220"/>
              </p:ext>
            </p:extLst>
          </p:nvPr>
        </p:nvGraphicFramePr>
        <p:xfrm>
          <a:off x="93616" y="285146"/>
          <a:ext cx="8956767" cy="653787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42704">
                  <a:extLst>
                    <a:ext uri="{9D8B030D-6E8A-4147-A177-3AD203B41FA5}">
                      <a16:colId xmlns:a16="http://schemas.microsoft.com/office/drawing/2014/main" val="1648876154"/>
                    </a:ext>
                  </a:extLst>
                </a:gridCol>
                <a:gridCol w="3543300">
                  <a:extLst>
                    <a:ext uri="{9D8B030D-6E8A-4147-A177-3AD203B41FA5}">
                      <a16:colId xmlns:a16="http://schemas.microsoft.com/office/drawing/2014/main" val="1007757875"/>
                    </a:ext>
                  </a:extLst>
                </a:gridCol>
                <a:gridCol w="4470763">
                  <a:extLst>
                    <a:ext uri="{9D8B030D-6E8A-4147-A177-3AD203B41FA5}">
                      <a16:colId xmlns:a16="http://schemas.microsoft.com/office/drawing/2014/main" val="492792207"/>
                    </a:ext>
                  </a:extLst>
                </a:gridCol>
              </a:tblGrid>
              <a:tr h="229452">
                <a:tc>
                  <a:txBody>
                    <a:bodyPr/>
                    <a:lstStyle/>
                    <a:p>
                      <a:pPr algn="ctr"/>
                      <a:r>
                        <a:rPr lang="en-US" sz="1050" b="1" kern="0" dirty="0">
                          <a:effectLst/>
                          <a:latin typeface="+mn-ea"/>
                          <a:ea typeface="+mn-ea"/>
                        </a:rPr>
                        <a:t>No.</a:t>
                      </a:r>
                      <a:endParaRPr lang="ja-JP" sz="105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こちらは事務局</a:t>
                      </a:r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で記入します）</a:t>
                      </a:r>
                      <a:endParaRPr 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研究開発</a:t>
                      </a:r>
                      <a:r>
                        <a:rPr lang="en-US" alt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実証テーマの内容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683050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募集区分・フェーズ</a:t>
                      </a:r>
                      <a:endParaRPr lang="ja-JP" sz="105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研究開発公募（</a:t>
                      </a:r>
                      <a:r>
                        <a:rPr lang="en-US" altLang="ja-JP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FS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フェーズ）</a:t>
                      </a:r>
                      <a:r>
                        <a:rPr lang="en-US" altLang="ja-JP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研究開発公募（</a:t>
                      </a:r>
                      <a:r>
                        <a:rPr lang="en-US" altLang="ja-JP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FM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フェーズ）</a:t>
                      </a:r>
                      <a:br>
                        <a:rPr lang="en-US" altLang="ja-JP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教育目的公募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 rowSpan="9">
                  <a:txBody>
                    <a:bodyPr/>
                    <a:lstStyle/>
                    <a:p>
                      <a:pPr marL="182563" indent="-95250" algn="l">
                        <a:tabLst>
                          <a:tab pos="269875" algn="l"/>
                        </a:tabLst>
                      </a:pPr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＜</a:t>
                      </a:r>
                      <a:r>
                        <a:rPr lang="ja-JP" altLang="en-US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研究開発</a:t>
                      </a:r>
                      <a:r>
                        <a:rPr lang="en-US" alt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実証背景＞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182563" lvl="0" indent="-95250" algn="l">
                        <a:buFont typeface="ＭＳ 明朝" panose="02020609040205080304" pitchFamily="17" charset="-128"/>
                        <a:buNone/>
                        <a:tabLst>
                          <a:tab pos="269875" algn="l"/>
                        </a:tabLst>
                      </a:pPr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箇条書きで、簡潔に記入してください。（</a:t>
                      </a:r>
                      <a:r>
                        <a:rPr 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3-4</a:t>
                      </a:r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行程度）</a:t>
                      </a:r>
                      <a:endParaRPr 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buFont typeface="Arial" panose="020B0604020202020204" pitchFamily="34" charset="0"/>
                        <a:buChar char="•"/>
                        <a:tabLst>
                          <a:tab pos="269875" algn="l"/>
                        </a:tabLst>
                      </a:pPr>
                      <a:endParaRPr lang="en-US" altLang="ja-JP" sz="1050" b="0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buFont typeface="Arial" panose="020B0604020202020204" pitchFamily="34" charset="0"/>
                        <a:buChar char="•"/>
                        <a:tabLst>
                          <a:tab pos="269875" algn="l"/>
                        </a:tabLst>
                      </a:pPr>
                      <a:endParaRPr lang="en-US" altLang="ja-JP" sz="1050" b="0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buFont typeface="Arial" panose="020B0604020202020204" pitchFamily="34" charset="0"/>
                        <a:buChar char="•"/>
                        <a:tabLst>
                          <a:tab pos="269875" algn="l"/>
                        </a:tabLst>
                      </a:pPr>
                      <a:endParaRPr lang="en-US" altLang="ja-JP" sz="1050" b="0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tabLst>
                          <a:tab pos="269875" algn="l"/>
                        </a:tabLst>
                      </a:pPr>
                      <a:endParaRPr lang="en-US" altLang="ja-JP" sz="1050" b="1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tabLst>
                          <a:tab pos="269875" algn="l"/>
                        </a:tabLst>
                      </a:pPr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＜技術的なブレークスルー、アピールポイント＞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182563" lvl="0" indent="-95250" algn="l">
                        <a:buFont typeface="ＭＳ 明朝" panose="02020609040205080304" pitchFamily="17" charset="-128"/>
                        <a:buNone/>
                        <a:tabLst>
                          <a:tab pos="269875" algn="l"/>
                        </a:tabLst>
                      </a:pPr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箇条書きで、簡潔に記入してください。（</a:t>
                      </a:r>
                      <a:r>
                        <a:rPr 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3-4</a:t>
                      </a:r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行程度）</a:t>
                      </a:r>
                      <a:endParaRPr 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buFont typeface="Arial" panose="020B0604020202020204" pitchFamily="34" charset="0"/>
                        <a:buChar char="•"/>
                        <a:tabLst>
                          <a:tab pos="269875" algn="l"/>
                        </a:tabLst>
                      </a:pPr>
                      <a:endParaRPr lang="en-US" altLang="ja-JP" sz="1050" b="0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buFont typeface="Arial" panose="020B0604020202020204" pitchFamily="34" charset="0"/>
                        <a:buChar char="•"/>
                        <a:tabLst>
                          <a:tab pos="269875" algn="l"/>
                        </a:tabLst>
                      </a:pPr>
                      <a:endParaRPr lang="en-US" altLang="ja-JP" sz="1050" b="0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buFont typeface="Arial" panose="020B0604020202020204" pitchFamily="34" charset="0"/>
                        <a:buChar char="•"/>
                        <a:tabLst>
                          <a:tab pos="269875" algn="l"/>
                        </a:tabLst>
                      </a:pPr>
                      <a:endParaRPr lang="en-US" altLang="ja-JP" sz="1050" b="0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just">
                        <a:tabLst>
                          <a:tab pos="269875" algn="l"/>
                        </a:tabLst>
                      </a:pPr>
                      <a:endParaRPr lang="en-US" altLang="ja-JP" sz="1050" b="1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just">
                        <a:tabLst>
                          <a:tab pos="269875" algn="l"/>
                        </a:tabLst>
                      </a:pPr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＜</a:t>
                      </a:r>
                      <a:r>
                        <a:rPr lang="ja-JP" altLang="en-US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研究開発</a:t>
                      </a:r>
                      <a:r>
                        <a:rPr lang="en-US" alt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実証内容＞</a:t>
                      </a:r>
                      <a:endParaRPr 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lvl="0" indent="-95250" algn="l">
                        <a:buFont typeface="ＭＳ 明朝" panose="02020609040205080304" pitchFamily="17" charset="-128"/>
                        <a:buNone/>
                        <a:tabLst>
                          <a:tab pos="269875" algn="l"/>
                        </a:tabLst>
                      </a:pPr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箇条書きで、簡潔に記入してください。（</a:t>
                      </a:r>
                      <a:r>
                        <a:rPr 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3-4</a:t>
                      </a:r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行程度）</a:t>
                      </a:r>
                      <a:endParaRPr 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buFont typeface="Arial" panose="020B0604020202020204" pitchFamily="34" charset="0"/>
                        <a:buChar char="•"/>
                        <a:tabLst>
                          <a:tab pos="269875" algn="l"/>
                        </a:tabLst>
                      </a:pPr>
                      <a:endParaRPr lang="en-US" altLang="ja-JP" sz="1050" b="0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buFont typeface="Arial" panose="020B0604020202020204" pitchFamily="34" charset="0"/>
                        <a:buChar char="•"/>
                        <a:tabLst>
                          <a:tab pos="269875" algn="l"/>
                        </a:tabLst>
                      </a:pPr>
                      <a:endParaRPr lang="en-US" altLang="ja-JP" sz="1050" b="0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indent="-95250" algn="l">
                        <a:buFont typeface="Arial" panose="020B0604020202020204" pitchFamily="34" charset="0"/>
                        <a:buChar char="•"/>
                        <a:tabLst>
                          <a:tab pos="269875" algn="l"/>
                        </a:tabLst>
                      </a:pPr>
                      <a:endParaRPr lang="en-US" altLang="ja-JP" sz="1050" b="0" kern="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182563" lvl="0" indent="-95250" algn="l">
                        <a:buFont typeface="ＭＳ 明朝" panose="02020609040205080304" pitchFamily="17" charset="-128"/>
                        <a:buNone/>
                        <a:tabLst>
                          <a:tab pos="269875" algn="l"/>
                        </a:tabLst>
                      </a:pPr>
                      <a:endParaRPr lang="en-US" altLang="ja-JP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82563" lvl="0" indent="-95250" algn="l">
                        <a:buFont typeface="ＭＳ 明朝" panose="02020609040205080304" pitchFamily="17" charset="-128"/>
                        <a:buNone/>
                        <a:tabLst>
                          <a:tab pos="269875" algn="l"/>
                        </a:tabLst>
                      </a:pPr>
                      <a:endParaRPr lang="ja-JP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/>
                </a:tc>
                <a:extLst>
                  <a:ext uri="{0D108BD9-81ED-4DB2-BD59-A6C34878D82A}">
                    <a16:rowId xmlns:a16="http://schemas.microsoft.com/office/drawing/2014/main" val="3268345537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pPr algn="ctr"/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カテゴリ</a:t>
                      </a:r>
                      <a:endParaRPr lang="ja-JP" sz="105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Ⅰ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）部品・機器・ツール</a:t>
                      </a:r>
                      <a:r>
                        <a:rPr lang="en-US" altLang="ja-JP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手法</a:t>
                      </a:r>
                    </a:p>
                    <a:p>
                      <a:pPr algn="l"/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altLang="ja-JP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Ⅱ</a:t>
                      </a:r>
                      <a:r>
                        <a:rPr lang="ja-JP" altLang="en-US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）衛星システム</a:t>
                      </a: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452107"/>
                  </a:ext>
                </a:extLst>
              </a:tr>
              <a:tr h="29466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9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課題スコープ番号</a:t>
                      </a:r>
                      <a:endParaRPr lang="ja-JP" sz="9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547293"/>
                  </a:ext>
                </a:extLst>
              </a:tr>
              <a:tr h="294664">
                <a:tc>
                  <a:txBody>
                    <a:bodyPr/>
                    <a:lstStyle/>
                    <a:p>
                      <a:pPr algn="ctr"/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テーマ名</a:t>
                      </a:r>
                      <a:endParaRPr lang="ja-JP" sz="105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日本語</a:t>
                      </a:r>
                      <a:r>
                        <a:rPr lang="en-US" alt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字以内でご記入ください</a:t>
                      </a:r>
                      <a:endParaRPr 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311227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機器</a:t>
                      </a:r>
                      <a:r>
                        <a:rPr lang="en-US" altLang="ja-JP" sz="105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ja-JP" altLang="en-US" sz="105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衛星名称</a:t>
                      </a:r>
                      <a:endParaRPr lang="en-US" altLang="ja-JP" sz="105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altLang="en-US" sz="105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（略称）</a:t>
                      </a:r>
                      <a:endParaRPr lang="ja-JP" sz="105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kern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機器</a:t>
                      </a:r>
                      <a:r>
                        <a:rPr lang="en-US" altLang="ja-JP" sz="1050" kern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50" kern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衛星名称：</a:t>
                      </a:r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日本語</a:t>
                      </a:r>
                      <a:r>
                        <a:rPr lang="en-US" alt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字以内でご記入ください</a:t>
                      </a:r>
                      <a:endParaRPr lang="ja-JP" alt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ja-JP" altLang="en-US" sz="105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略称：</a:t>
                      </a:r>
                      <a:r>
                        <a:rPr lang="ja-JP" altLang="en-US" sz="1050" kern="10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ローマ字</a:t>
                      </a:r>
                      <a:r>
                        <a:rPr lang="en-US" alt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字以内でご記入ください</a:t>
                      </a:r>
                      <a:endParaRPr 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253908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提案機関</a:t>
                      </a:r>
                      <a:endParaRPr lang="ja-JP" sz="1050" b="1" kern="100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ja-JP" altLang="en-US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提案代表者</a:t>
                      </a:r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ja-JP" sz="105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50" kern="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lang="ja-JP" sz="1050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（　　　）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181306"/>
                  </a:ext>
                </a:extLst>
              </a:tr>
              <a:tr h="229452">
                <a:tc>
                  <a:txBody>
                    <a:bodyPr/>
                    <a:lstStyle/>
                    <a:p>
                      <a:pPr algn="ctr"/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寸法</a:t>
                      </a:r>
                      <a:endParaRPr lang="ja-JP" sz="105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縦</a:t>
                      </a:r>
                      <a:r>
                        <a:rPr lang="en-US" alt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x </a:t>
                      </a:r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横</a:t>
                      </a:r>
                      <a:r>
                        <a:rPr 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 x </a:t>
                      </a:r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高さ</a:t>
                      </a:r>
                      <a:r>
                        <a:rPr lang="en-US" alt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 [mm]</a:t>
                      </a:r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　（代表値）</a:t>
                      </a:r>
                      <a:endParaRPr 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859796"/>
                  </a:ext>
                </a:extLst>
              </a:tr>
              <a:tr h="229452">
                <a:tc>
                  <a:txBody>
                    <a:bodyPr/>
                    <a:lstStyle/>
                    <a:p>
                      <a:pPr algn="ctr"/>
                      <a:r>
                        <a:rPr lang="ja-JP" sz="1050" b="1" ker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質量</a:t>
                      </a:r>
                      <a:endParaRPr lang="ja-JP" sz="1050" b="1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○○</a:t>
                      </a:r>
                      <a:r>
                        <a:rPr lang="en-US" alt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[kg] </a:t>
                      </a:r>
                      <a:endParaRPr lang="ja-JP" sz="1050" kern="10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279649"/>
                  </a:ext>
                </a:extLst>
              </a:tr>
              <a:tr h="1076056">
                <a:tc>
                  <a:txBody>
                    <a:bodyPr/>
                    <a:lstStyle/>
                    <a:p>
                      <a:pPr algn="ctr"/>
                      <a:r>
                        <a:rPr lang="ja-JP" sz="1050" b="1" kern="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概要</a:t>
                      </a:r>
                      <a:endParaRPr lang="ja-JP" sz="105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/>
                      <a:r>
                        <a:rPr lang="ja-JP" alt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研究開発</a:t>
                      </a:r>
                      <a:r>
                        <a:rPr lang="en-US" alt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実証テーマの概要を簡潔に記してください。</a:t>
                      </a:r>
                      <a:br>
                        <a:rPr lang="en-US" alt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en-US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100</a:t>
                      </a:r>
                      <a:r>
                        <a:rPr lang="ja-JP" sz="1050" kern="0" dirty="0">
                          <a:solidFill>
                            <a:srgbClr val="0070C0"/>
                          </a:solidFill>
                          <a:effectLst/>
                          <a:latin typeface="+mn-ea"/>
                          <a:ea typeface="+mn-ea"/>
                        </a:rPr>
                        <a:t>字程度）</a:t>
                      </a:r>
                      <a:endParaRPr lang="ja-JP" altLang="en-US" sz="1050" kern="0" dirty="0">
                        <a:solidFill>
                          <a:srgbClr val="0070C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520473"/>
                  </a:ext>
                </a:extLst>
              </a:tr>
              <a:tr h="2608272">
                <a:tc gridSpan="3">
                  <a:txBody>
                    <a:bodyPr/>
                    <a:lstStyle/>
                    <a:p>
                      <a:pPr indent="133985" algn="l"/>
                      <a:r>
                        <a:rPr lang="ja-JP" sz="1050" b="1" kern="0" dirty="0">
                          <a:effectLst/>
                          <a:latin typeface="+mn-ea"/>
                          <a:ea typeface="+mn-ea"/>
                        </a:rPr>
                        <a:t>参考図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lang="en-US" sz="1050" kern="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3527" marR="13527" marT="13527" marB="1352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527565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B724B16-C374-4A53-B068-8D1F3CC8D878}"/>
              </a:ext>
            </a:extLst>
          </p:cNvPr>
          <p:cNvSpPr/>
          <p:nvPr/>
        </p:nvSpPr>
        <p:spPr>
          <a:xfrm>
            <a:off x="1901073" y="6379275"/>
            <a:ext cx="1333502" cy="2351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rgbClr val="0070C0"/>
                </a:solidFill>
              </a:rPr>
              <a:t>図キャプション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D706005-7C8E-42F4-B73D-5E0353D11214}"/>
              </a:ext>
            </a:extLst>
          </p:cNvPr>
          <p:cNvSpPr/>
          <p:nvPr/>
        </p:nvSpPr>
        <p:spPr>
          <a:xfrm>
            <a:off x="1078544" y="4361989"/>
            <a:ext cx="2978559" cy="19855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solidFill>
                  <a:srgbClr val="0070C0"/>
                </a:solidFill>
                <a:effectLst/>
                <a:latin typeface="ＭＳ Ｐゴシック" panose="020B0600070205080204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Fig.</a:t>
            </a:r>
            <a:br>
              <a:rPr lang="en-US" sz="1200" kern="100" dirty="0">
                <a:solidFill>
                  <a:srgbClr val="0070C0"/>
                </a:solidFill>
                <a:effectLst/>
                <a:latin typeface="ＭＳ Ｐゴシック" panose="020B0600070205080204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ja-JP" sz="1200" kern="100" dirty="0">
                <a:solidFill>
                  <a:srgbClr val="0070C0"/>
                </a:solidFill>
                <a:effectLst/>
                <a:ea typeface="ＭＳ Ｐゴシック" panose="020B0600070205080204" pitchFamily="50" charset="-128"/>
                <a:cs typeface="Times New Roman" panose="02020603050405020304" pitchFamily="18" charset="0"/>
              </a:rPr>
              <a:t>（</a:t>
            </a:r>
            <a:r>
              <a:rPr lang="ja-JP" altLang="en-US" sz="1200" kern="100" dirty="0">
                <a:solidFill>
                  <a:srgbClr val="0070C0"/>
                </a:solidFill>
                <a:effectLst/>
                <a:ea typeface="ＭＳ Ｐゴシック" panose="020B0600070205080204" pitchFamily="50" charset="-128"/>
                <a:cs typeface="Times New Roman" panose="02020603050405020304" pitchFamily="18" charset="0"/>
              </a:rPr>
              <a:t>研究開発</a:t>
            </a:r>
            <a:r>
              <a:rPr lang="en-US" altLang="ja-JP" sz="1200" kern="100" dirty="0">
                <a:solidFill>
                  <a:srgbClr val="0070C0"/>
                </a:solidFill>
                <a:effectLst/>
                <a:ea typeface="ＭＳ Ｐゴシック" panose="020B0600070205080204" pitchFamily="50" charset="-128"/>
                <a:cs typeface="Times New Roman" panose="02020603050405020304" pitchFamily="18" charset="0"/>
              </a:rPr>
              <a:t>/</a:t>
            </a:r>
            <a:r>
              <a:rPr lang="ja-JP" sz="1200" kern="100" dirty="0">
                <a:solidFill>
                  <a:srgbClr val="0070C0"/>
                </a:solidFill>
                <a:effectLst/>
                <a:ea typeface="ＭＳ Ｐゴシック" panose="020B0600070205080204" pitchFamily="50" charset="-128"/>
                <a:cs typeface="Times New Roman" panose="02020603050405020304" pitchFamily="18" charset="0"/>
              </a:rPr>
              <a:t>実証テーマ</a:t>
            </a:r>
            <a:r>
              <a:rPr lang="ja-JP" altLang="en-US" sz="1200" kern="100" dirty="0">
                <a:solidFill>
                  <a:srgbClr val="0070C0"/>
                </a:solidFill>
                <a:effectLst/>
                <a:ea typeface="ＭＳ Ｐゴシック" panose="020B0600070205080204" pitchFamily="50" charset="-128"/>
                <a:cs typeface="Times New Roman" panose="02020603050405020304" pitchFamily="18" charset="0"/>
              </a:rPr>
              <a:t>の</a:t>
            </a:r>
            <a:r>
              <a:rPr lang="ja-JP" sz="1200" kern="100" dirty="0">
                <a:solidFill>
                  <a:srgbClr val="0070C0"/>
                </a:solidFill>
                <a:effectLst/>
                <a:ea typeface="ＭＳ Ｐゴシック" panose="020B0600070205080204" pitchFamily="50" charset="-128"/>
                <a:cs typeface="Times New Roman" panose="02020603050405020304" pitchFamily="18" charset="0"/>
              </a:rPr>
              <a:t>イメージ等）</a:t>
            </a:r>
            <a:endParaRPr lang="ja-JP" sz="900" kern="100" dirty="0">
              <a:solidFill>
                <a:srgbClr val="0070C0"/>
              </a:solidFill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107AC8D-A15A-4F31-AB8C-0F08DCD232B0}"/>
              </a:ext>
            </a:extLst>
          </p:cNvPr>
          <p:cNvSpPr/>
          <p:nvPr/>
        </p:nvSpPr>
        <p:spPr>
          <a:xfrm>
            <a:off x="5909426" y="6379275"/>
            <a:ext cx="1333502" cy="2351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rgbClr val="0070C0"/>
                </a:solidFill>
              </a:rPr>
              <a:t>図キャプション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86A885B-2E6A-4301-9461-F61D9A763EF5}"/>
              </a:ext>
            </a:extLst>
          </p:cNvPr>
          <p:cNvSpPr/>
          <p:nvPr/>
        </p:nvSpPr>
        <p:spPr>
          <a:xfrm>
            <a:off x="5086899" y="4361989"/>
            <a:ext cx="2978559" cy="19855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kern="100" dirty="0">
                <a:solidFill>
                  <a:srgbClr val="0070C0"/>
                </a:solidFill>
                <a:effectLst/>
                <a:latin typeface="ＭＳ Ｐゴシック" panose="020B0600070205080204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Fig.</a:t>
            </a:r>
            <a:br>
              <a:rPr lang="en-US" sz="1200" kern="100" dirty="0">
                <a:solidFill>
                  <a:srgbClr val="0070C0"/>
                </a:solidFill>
                <a:effectLst/>
                <a:latin typeface="ＭＳ Ｐゴシック" panose="020B0600070205080204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ja-JP" sz="1200" kern="100" dirty="0">
                <a:solidFill>
                  <a:srgbClr val="0070C0"/>
                </a:solidFill>
                <a:effectLst/>
                <a:ea typeface="ＭＳ Ｐゴシック" panose="020B0600070205080204" pitchFamily="50" charset="-128"/>
                <a:cs typeface="Times New Roman" panose="02020603050405020304" pitchFamily="18" charset="0"/>
              </a:rPr>
              <a:t>（</a:t>
            </a:r>
            <a:r>
              <a:rPr lang="ja-JP" altLang="en-US" sz="1200" kern="100" dirty="0">
                <a:solidFill>
                  <a:srgbClr val="0070C0"/>
                </a:solidFill>
                <a:cs typeface="Times New Roman" panose="02020603050405020304" pitchFamily="18" charset="0"/>
              </a:rPr>
              <a:t>研究開発</a:t>
            </a:r>
            <a:r>
              <a:rPr lang="en-US" altLang="ja-JP" sz="1200" kern="100" dirty="0">
                <a:solidFill>
                  <a:srgbClr val="0070C0"/>
                </a:solidFill>
                <a:cs typeface="Times New Roman" panose="02020603050405020304" pitchFamily="18" charset="0"/>
              </a:rPr>
              <a:t>/</a:t>
            </a:r>
            <a:r>
              <a:rPr lang="ja-JP" altLang="en-US" sz="1200" kern="100" dirty="0">
                <a:solidFill>
                  <a:srgbClr val="0070C0"/>
                </a:solidFill>
                <a:effectLst/>
                <a:ea typeface="ＭＳ Ｐゴシック" panose="020B0600070205080204" pitchFamily="50" charset="-128"/>
                <a:cs typeface="Times New Roman" panose="02020603050405020304" pitchFamily="18" charset="0"/>
              </a:rPr>
              <a:t>実証テーマの実証ステップ等</a:t>
            </a:r>
            <a:r>
              <a:rPr lang="ja-JP" sz="1200" kern="100" dirty="0">
                <a:solidFill>
                  <a:srgbClr val="0070C0"/>
                </a:solidFill>
                <a:effectLst/>
                <a:ea typeface="ＭＳ Ｐゴシック" panose="020B0600070205080204" pitchFamily="50" charset="-128"/>
                <a:cs typeface="Times New Roman" panose="02020603050405020304" pitchFamily="18" charset="0"/>
              </a:rPr>
              <a:t>）</a:t>
            </a:r>
            <a:endParaRPr lang="ja-JP" sz="900" kern="100" dirty="0">
              <a:solidFill>
                <a:srgbClr val="0070C0"/>
              </a:solidFill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11348D1-B287-8E77-172B-3BE0A7A8FA30}"/>
              </a:ext>
            </a:extLst>
          </p:cNvPr>
          <p:cNvSpPr/>
          <p:nvPr/>
        </p:nvSpPr>
        <p:spPr>
          <a:xfrm>
            <a:off x="8257903" y="18288"/>
            <a:ext cx="780288" cy="2351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様式３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9E9D2A-15D0-57E7-5B5A-42185D162F82}"/>
              </a:ext>
            </a:extLst>
          </p:cNvPr>
          <p:cNvSpPr/>
          <p:nvPr/>
        </p:nvSpPr>
        <p:spPr>
          <a:xfrm>
            <a:off x="3884239" y="18288"/>
            <a:ext cx="1375519" cy="23513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提案サマリ</a:t>
            </a:r>
          </a:p>
        </p:txBody>
      </p:sp>
    </p:spTree>
    <p:extLst>
      <p:ext uri="{BB962C8B-B14F-4D97-AF65-F5344CB8AC3E}">
        <p14:creationId xmlns:p14="http://schemas.microsoft.com/office/powerpoint/2010/main" val="2979277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8cca192-fee7-423c-ab03-c87a9092e51d" xsi:nil="true"/>
    <lcf76f155ced4ddcb4097134ff3c332f xmlns="eec397b5-ab73-4be2-9136-43db8e81438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7EC684BF4B5DE488BEA0CC431925A82" ma:contentTypeVersion="11" ma:contentTypeDescription="新しいドキュメントを作成します。" ma:contentTypeScope="" ma:versionID="9cca072f06de850651fd311dfd7076a0">
  <xsd:schema xmlns:xsd="http://www.w3.org/2001/XMLSchema" xmlns:xs="http://www.w3.org/2001/XMLSchema" xmlns:p="http://schemas.microsoft.com/office/2006/metadata/properties" xmlns:ns2="eec397b5-ab73-4be2-9136-43db8e814387" xmlns:ns3="f8cca192-fee7-423c-ab03-c87a9092e51d" targetNamespace="http://schemas.microsoft.com/office/2006/metadata/properties" ma:root="true" ma:fieldsID="da70bd5b0feaabe3c8b85a83497581d9" ns2:_="" ns3:_="">
    <xsd:import namespace="eec397b5-ab73-4be2-9136-43db8e814387"/>
    <xsd:import namespace="f8cca192-fee7-423c-ab03-c87a9092e5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397b5-ab73-4be2-9136-43db8e814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af689b47-ed42-43f0-944d-1893b8776a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cca192-fee7-423c-ab03-c87a9092e51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7130fd2-6878-4430-88a8-b34c3b8d74fa}" ma:internalName="TaxCatchAll" ma:showField="CatchAllData" ma:web="f8cca192-fee7-423c-ab03-c87a9092e5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7D0968-0AB5-4065-8B76-00160EE026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5B139F-D413-4332-9CC6-D7D71E7B0859}">
  <ds:schemaRefs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f8cca192-fee7-423c-ab03-c87a9092e51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eec397b5-ab73-4be2-9136-43db8e814387"/>
  </ds:schemaRefs>
</ds:datastoreItem>
</file>

<file path=customXml/itemProps3.xml><?xml version="1.0" encoding="utf-8"?>
<ds:datastoreItem xmlns:ds="http://schemas.openxmlformats.org/officeDocument/2006/customXml" ds:itemID="{B5B7CDEA-623A-4A4A-AA4A-445A93F864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c397b5-ab73-4be2-9136-43db8e814387"/>
    <ds:schemaRef ds:uri="f8cca192-fee7-423c-ab03-c87a9092e5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244</Words>
  <Application>Microsoft Office PowerPoint</Application>
  <PresentationFormat>画面に合わせる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游明朝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様式３_実証テーマ概要説明資料</dc:title>
  <cp:lastModifiedBy>松﨑　恒</cp:lastModifiedBy>
  <cp:revision>6</cp:revision>
  <dcterms:created xsi:type="dcterms:W3CDTF">2022-06-13T10:55:04Z</dcterms:created>
  <dcterms:modified xsi:type="dcterms:W3CDTF">2025-09-29T02:37:36Z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0x010100A7EC684BF4B5DE488BEA0CC431925A82</vt:lpwstr>
  </property>
  <property fmtid="{D5CDD505-2E9C-101B-9397-08002B2CF9AE}" pid="3" name="MediaServiceImageTags">
    <vt:lpwstr/>
  </property>
</Properties>
</file>